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Climate Change Impacts on Coastal Cities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Dr. Susan Hanson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University of Maryland Center for Environmental Science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shanson@umces.edu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22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Climate Change Impacts on Coastal Cities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Climate Change Impacts on Coastal Cities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2024-01-26T12:17:05Z</dcterms:modified>
  <cp:category/>
</cp:coreProperties>
</file>