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AI's Impact on Climate Change: Friend or Foe?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Thomas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emma.thomas@berkeley.edu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AI's Impact on Climate Change: Friend or Foe?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AI's Impact on Climate Change: Friend or Foe?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2024-01-26T12:17:23Z</dcterms:modified>
  <cp:category/>
</cp:coreProperties>
</file>