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the Cosmos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 Mitchell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 Mitchell Observatory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mm@mariamitchellobservatory.org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the Cosmos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the Cosmos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2024-01-26T12:17:25Z</dcterms:modified>
  <cp:category/>
</cp:coreProperties>
</file>