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AI-enabled Cancer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Susan Graham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susan.graham@berkeley.edu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AI-enabled Cancer Detection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AI-enabled Cancer Detection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2024-01-26T12:17:28Z</dcterms:modified>
  <cp:category/>
</cp:coreProperties>
</file>