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Power of Habit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Charles Duhigg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New York Times Reporter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charles.duhigg@nytimes.com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Power of Habit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Habit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2024-01-26T12:17:31Z</dcterms:modified>
  <cp:category/>
</cp:coreProperties>
</file>