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AI-driven Prediction of Disease Outbreaks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Sophia Lee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sophia.lee@ucsf.edu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AI-driven Prediction of Disease Outbreaks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Prediction of Disease Outbreaks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2024-01-26T12:17:57Z</dcterms:modified>
  <cp:category/>
</cp:coreProperties>
</file>