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Sleep Deprivation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Matthew Walker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mattwalker@berkeley.edu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Sleep Deprivation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Deprivation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2024-01-26T12:18:05Z</dcterms:modified>
  <cp:category/>
</cp:coreProperties>
</file>