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Microbial Fuel Cells: Clean Energy from Wastewater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Shannon Farrah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sfarrah@berkeley.edu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Microbial Fuel Cells: Clean Energy from Wastewater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Fuel Cells: Clean Energy from Wastewater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2024-01-26T12:18:26Z</dcterms:modified>
  <cp:category/>
</cp:coreProperties>
</file>