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Nonverbal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Albert Mehrabian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mehrabiana@ucla.edu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Nonverbal Communication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Nonverbal Communication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2024-01-26T12:18:29Z</dcterms:modified>
  <cp:category/>
</cp:coreProperties>
</file>