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Improving Breast Cancer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Isabella Williams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Texas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iwilliams@utexas.edu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Improving Breast Cancer Detection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Breast Cancer Detection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2024-01-26T12:18:42Z</dcterms:modified>
  <cp:category/>
</cp:coreProperties>
</file>