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Banana Peel: A Natural Water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drsarahsmith@ucdavis.edu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Banana Peel: A Natural Water Filter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Peel: A Natural Water Filter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2024-01-26T12:19:00Z</dcterms:modified>
  <cp:category/>
</cp:coreProperties>
</file>