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Crop Yield with Precision Fertilization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Agriculture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jane.smith@agriresearch.org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Crop Yield with Precision Fertilization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Precision Fertilization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2024-01-26T12:19:03Z</dcterms:modified>
  <cp:category/>
</cp:coreProperties>
</file>