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Minimizing Hospital Readmissions: A Collaborative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sarah.jones@stanford.edu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Minimizing Hospital Readmissions: A Collaborative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Hospital Readmissions: A Collaborative Approach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2024-01-26T12:19:34Z</dcterms:modified>
  <cp:category/>
</cp:coreProperties>
</file>