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Predicting Climate Change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Stefan Rahmstorf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Potsdam Institute for Climate Impact Research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stefan.rahmstorf@pik-potsdam.de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Predicting Climate Change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Climate Change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2024-01-26T12:19:38Z</dcterms:modified>
  <cp:category/>
</cp:coreProperties>
</file>