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Plastic Bags: A Growing Threat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Greenpeace International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john.smith@greenpeace.org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Plastic Bags: A Growing Threat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Plastic Bags: A Growing Threat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2024-01-26T12:19:39Z</dcterms:modified>
  <cp:category/>
</cp:coreProperties>
</file>