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Mental Health Evaluation Using AI: A Systematic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Javad Shokri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Department of Psychiatry and Behavioral Sciences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javad.shokri@stanford.edu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Mental Health Evaluation Using AI: A Systematic 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Evaluation Using AI: A Systematic Review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2024-01-26T12:19:42Z</dcterms:modified>
  <cp:category/>
</cp:coreProperties>
</file>