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Social Isolation in Seniors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A.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emily.smith@ucla.edu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Social Isolation in Seniors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Social Isolation in Seniors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2024-01-26T12:19:45Z</dcterms:modified>
  <cp:category/>
</cp:coreProperties>
</file>