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Protecting Oceans: Marine Reserves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Sylvia Earle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Geographic Society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sylviaearle@nationalgeographic.com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Protecting Oceans: Marine Reserves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Oceans: Marine Reserves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2024-01-26T12:19:49Z</dcterms:modified>
  <cp:category/>
</cp:coreProperties>
</file>