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Impact of Social Media on Adolescent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Rose W. Hook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Wisconsin-Madison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rose.hook@wisc.edu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Impact of Social Media on Adolescent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Social Media on Adolescent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2024-01-26T12:20:01Z</dcterms:modified>
  <cp:category/>
</cp:coreProperties>
</file>