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Microplastics in Marine Organisms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J. Townend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Queen Mary University of London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s.townend@qmul.ac.uk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Microplastics in Marine Organisms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Marine Organisms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2024-01-26T12:20:17Z</dcterms:modified>
  <cp:category/>
</cp:coreProperties>
</file>