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Positive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Barbara Fredrickson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North Carolina at Chapel Hill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barbara.fredrickson@unc.edu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Positive Thinking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Positive Thinking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2024-01-26T12:20:33Z</dcterms:modified>
  <cp:category/>
</cp:coreProperties>
</file>