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Novel SARS-CoV-2 Variants: A Looming Threat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Anthony Fauci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National Institute of Allergy and Infectious Diseases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tony.fauci@nih.gov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Novel SARS-CoV-2 Variants: A Looming Threat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Novel SARS-CoV-2 Variants: A Looming Threat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2024-01-26T12:20:38Z</dcterms:modified>
  <cp:category/>
</cp:coreProperties>
</file>