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Light Pollution's Impact on Night Sky Visibility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Meyer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Optical Astronomy Observatory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jmeyer@noao.edu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Light Pollution's Impact on Night Sky Visibility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Pollution's Impact on Night Sky Visibility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2024-01-26T12:20:52Z</dcterms:modified>
  <cp:category/>
</cp:coreProperties>
</file>