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Coastal Vulnerability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Kelvin Koji Kajitani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Research Institute for Applied Mechanics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kk.kajitani@riam.kyushu-u.ac.jp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Coastal Vulnerability Assessment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Coastal Vulnerability Assessment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2024-01-26T12:21:08Z</dcterms:modified>
  <cp:category/>
</cp:coreProperties>
</file>