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Harnessing Light for Photovoltaics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Anita Ho-Baillie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New South Wales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anita.ho-baillie@unsw.edu.au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Harnessing Light for Photovoltaics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Light for Photovoltaics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2024-01-26T12:21:31Z</dcterms:modified>
  <cp:category/>
</cp:coreProperties>
</file>