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Painless Blood Draws in Infants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Leonard Sender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Dartmouth Hitchcock Medical Center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Leonard.Sender@hitchcock.org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Painless Blood Draws in Infants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Painless Blood Draws in Infants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2024-01-26T12:21:33Z</dcterms:modified>
  <cp:category/>
</cp:coreProperties>
</file>