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Plant-Based Meat Alternatives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J.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sarah.smith@ucdavis.edu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Plant-Based Meat Alternatives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Plant-Based Meat Alternatives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2024-01-26T12:21:44Z</dcterms:modified>
  <cp:category/>
</cp:coreProperties>
</file>