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Mindfulness for Pain Relief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Jon Kabat-Zinn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Massachusetts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jkbz@umassmed.edu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Mindfulness for Pain Relief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for Pain Relief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2024-01-26T12:22:07Z</dcterms:modified>
  <cp:category/>
</cp:coreProperties>
</file>