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Predicting Diabetes Risk through Lifestyle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Shahraban Zehra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Texas, Austin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shahrazban.zehra@austex.edu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Predicting Diabetes Risk through Lifestyle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Risk through Lifestyle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2024-01-26T12:22:32Z</dcterms:modified>
  <cp:category/>
</cp:coreProperties>
</file>