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and Biodiversity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Jose Sarukhán Kermez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Autonomous University of Mexico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jsarukhan@ib.unam.mx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and Biodiversity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Biodiversity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2024-01-26T12:22:38Z</dcterms:modified>
  <cp:category/>
</cp:coreProperties>
</file>