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Sleep Quality and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Robert Stickgold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rstickgold@hms.harvard.edu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Sleep Quality and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Quality and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2024-01-26T12:22:55Z</dcterms:modified>
  <cp:category/>
</cp:coreProperties>
</file>