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Evolving Invasive Species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Emma Berman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Cambridge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emma.bermant@cam.ac.uk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Evolving Invasive Species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Evolving Invasive Species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2024-01-26T12:23:17Z</dcterms:modified>
  <cp:category/>
</cp:coreProperties>
</file>