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Internet Addiction: An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Ramesh Gopinath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Institute of Mental Health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ramesh.gopinath@nih.gov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Internet Addiction: An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Addiction: An Overview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2024-01-26T12:23:19Z</dcterms:modified>
  <cp:category/>
</cp:coreProperties>
</file>