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Green Solutions for Clean Air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Dr. Jennifer Turner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Environmental Scientist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drjen@environmental-research.org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16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Green Solutions for Clean Air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Green Solutions for Clean Air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2024-01-26T12:23:25Z</dcterms:modified>
  <cp:category/>
</cp:coreProperties>
</file>