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Tree Rings: Climate Clues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M. L. Cleaveland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Univ. of Tennessee, Knoxville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mcleaveland1@utk.edu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Tree Rings: Climate Clues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Rings: Climate Clues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2024-01-26T12:23:36Z</dcterms:modified>
  <cp:category/>
</cp:coreProperties>
</file>