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in Construction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Harvey Marcus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Drexel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HMarcus@drexel.edu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in Construction Industry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Construction Industry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2024-01-26T12:23:56Z</dcterms:modified>
  <cp:category/>
</cp:coreProperties>
</file>