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Temperature-Stress Interplay in Maize Crops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J. Richards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Nebraska-Lincoln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srichards2@unl.edu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Temperature-Stress Interplay in Maize Crops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Temperature-Stress Interplay in Maize Crops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2024-01-26T12:24:01Z</dcterms:modified>
  <cp:category/>
</cp:coreProperties>
</file>