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Brain-Computer Interfacing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Niels Birbaumer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Tübingen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niels.birbaumer@uni-tuebingen.de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Brain-Computer Interfacing Technology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Brain-Computer Interfacing Technology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2024-01-26T12:24:12Z</dcterms:modified>
  <cp:category/>
</cp:coreProperties>
</file>