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Antioxidants: Nature's Shield against Cellular Damage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Evelyn Hecht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nn-NO" sz="2400">
                <a:solidFill>
                  <a:srgbClr val="000000"/>
                </a:solidFill>
                <a:latin typeface="Times New Roman (Body)"/>
              </a:rPr>
              <a:t>evelyn.hecht@stanford.edu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Antioxidants: Nature's Shield against Cellular Damage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Antioxidants: Nature's Shield against Cellular Damage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2024-01-26T12:24:22Z</dcterms:modified>
  <cp:category/>
</cp:coreProperties>
</file>