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Microplastic Pollution in Oceans: A Growing Threat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San Diego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sarah.smith@ucsd.edu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Microplastic Pollution in Oceans: A Growing Threat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 Pollution in Oceans: A Growing Threat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2024-01-26T12:24:29Z</dcterms:modified>
  <cp:category/>
</cp:coreProperties>
</file>