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Understanding Brain Tumor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Dr. Sophia Ahmed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sophia.ahmed@stanford.edu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Understanding Brain Tumor Types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Brain Tumor Types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2024-01-26T12:24:31Z</dcterms:modified>
  <cp:category/>
</cp:coreProperties>
</file>