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Tracing Grains to Combat Food Fraud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XYZ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johnsmith@xyzuniversity.edu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Tracing Grains to Combat Food Fraud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Grains to Combat Food Fraud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2024-01-26T12:24:51Z</dcterms:modified>
  <cp:category/>
</cp:coreProperties>
</file>