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Detecting Alzheimer's Early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Neil Vasdev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San Francisco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n.vasdev@ucsf.edu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Detecting Alzheimer's Early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Alzheimer's Early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2024-01-26T12:25:07Z</dcterms:modified>
  <cp:category/>
</cp:coreProperties>
</file>