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Assessing the Impact of Digital Literacy on Career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J. Robinson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srobinson@berkeley.edu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Assessing the Impact of Digital Literacy on Career Opportunities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Digital Literacy on Career Opportunities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2024-01-26T12:25:10Z</dcterms:modified>
  <cp:category/>
</cp:coreProperties>
</file>