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Mindfulness in the Workplace: A Path to Increased Productivity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Jessica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jessicasmith@berkeley.edu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Mindfulness in the Workplace: A Path to Increased Productivity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Mindfulness in the Workplace: A Path to Increased Productivity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2024-01-26T12:25:32Z</dcterms:modified>
  <cp:category/>
</cp:coreProperties>
</file>