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Sleep and Academic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Mary A. Carskadon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Brown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mary_carskadon@brown.edu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Sleep and Academic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and Academic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2024-01-26T12:25:35Z</dcterms:modified>
  <cp:category/>
</cp:coreProperties>
</file>