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Thermal Efficiency of Solar Panel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Rajesh Mohan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IIT Madras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rajeshm@iitm.ac.in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Thermal Efficiency of Solar Panel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Efficiency of Solar Panel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2024-01-26T12:25:41Z</dcterms:modified>
  <cp:category/>
</cp:coreProperties>
</file>