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Virtual Reality: From Gaming to Healthcare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Dr. Dinesh Kumar</a:t>
            </a:r>
          </a:p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dinesh.kumar@stanford.edu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Virtual Reality: From Gaming to Healthcare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Reality: From Gaming to Healthcare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2024-01-26T12:25:50Z</dcterms:modified>
  <cp:category/>
</cp:coreProperties>
</file>