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the Secrets of Plant Adaptations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Jennifer Lopez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National Park Service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jennifer.lopez@nps.gov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the Secrets of Plant Adaptations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Plant Adaptations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2024-01-26T12:25:52Z</dcterms:modified>
  <cp:category/>
</cp:coreProperties>
</file>