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Microplastics in Our Seas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Wilson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Santa Cruz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swilson@ucsc.edu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Microplastics in Our Seas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Our Seas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2024-01-26T12:25:55Z</dcterms:modified>
  <cp:category/>
</cp:coreProperties>
</file>